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9144000" cy="6858000" type="letter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3A0D8-7E06-4110-AF3C-074BED5BB3EC}" type="datetimeFigureOut">
              <a:rPr lang="es-MX" smtClean="0"/>
              <a:t>25/02/2024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9070F-2A62-4D91-9D5F-FD19688BB5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77842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3A0D8-7E06-4110-AF3C-074BED5BB3EC}" type="datetimeFigureOut">
              <a:rPr lang="es-MX" smtClean="0"/>
              <a:t>25/02/2024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9070F-2A62-4D91-9D5F-FD19688BB5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8386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3A0D8-7E06-4110-AF3C-074BED5BB3EC}" type="datetimeFigureOut">
              <a:rPr lang="es-MX" smtClean="0"/>
              <a:t>25/02/2024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9070F-2A62-4D91-9D5F-FD19688BB5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2445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3A0D8-7E06-4110-AF3C-074BED5BB3EC}" type="datetimeFigureOut">
              <a:rPr lang="es-MX" smtClean="0"/>
              <a:t>25/02/2024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9070F-2A62-4D91-9D5F-FD19688BB5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38654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3A0D8-7E06-4110-AF3C-074BED5BB3EC}" type="datetimeFigureOut">
              <a:rPr lang="es-MX" smtClean="0"/>
              <a:t>25/02/2024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9070F-2A62-4D91-9D5F-FD19688BB5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33770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3A0D8-7E06-4110-AF3C-074BED5BB3EC}" type="datetimeFigureOut">
              <a:rPr lang="es-MX" smtClean="0"/>
              <a:t>25/02/2024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9070F-2A62-4D91-9D5F-FD19688BB5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21794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3A0D8-7E06-4110-AF3C-074BED5BB3EC}" type="datetimeFigureOut">
              <a:rPr lang="es-MX" smtClean="0"/>
              <a:t>25/02/2024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9070F-2A62-4D91-9D5F-FD19688BB5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14943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3A0D8-7E06-4110-AF3C-074BED5BB3EC}" type="datetimeFigureOut">
              <a:rPr lang="es-MX" smtClean="0"/>
              <a:t>25/02/2024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9070F-2A62-4D91-9D5F-FD19688BB5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20844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3A0D8-7E06-4110-AF3C-074BED5BB3EC}" type="datetimeFigureOut">
              <a:rPr lang="es-MX" smtClean="0"/>
              <a:t>25/02/2024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9070F-2A62-4D91-9D5F-FD19688BB5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52765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3A0D8-7E06-4110-AF3C-074BED5BB3EC}" type="datetimeFigureOut">
              <a:rPr lang="es-MX" smtClean="0"/>
              <a:t>25/02/2024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9070F-2A62-4D91-9D5F-FD19688BB5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66999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3A0D8-7E06-4110-AF3C-074BED5BB3EC}" type="datetimeFigureOut">
              <a:rPr lang="es-MX" smtClean="0"/>
              <a:t>25/02/2024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9070F-2A62-4D91-9D5F-FD19688BB5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32136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03A0D8-7E06-4110-AF3C-074BED5BB3EC}" type="datetimeFigureOut">
              <a:rPr lang="es-MX" smtClean="0"/>
              <a:t>25/02/2024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69070F-2A62-4D91-9D5F-FD19688BB5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72908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A12D9965-ADDD-40E3-8EA9-407B2B2B3C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821" b="89991" l="8000" r="90875">
                        <a14:foregroundMark x1="37125" y1="35977" x2="37125" y2="35977"/>
                        <a14:foregroundMark x1="8000" y1="66478" x2="8000" y2="66478"/>
                        <a14:foregroundMark x1="19250" y1="71105" x2="19250" y2="71105"/>
                        <a14:foregroundMark x1="19250" y1="73843" x2="19250" y2="73843"/>
                        <a14:foregroundMark x1="19250" y1="73843" x2="19250" y2="73843"/>
                        <a14:foregroundMark x1="65563" y1="51369" x2="65563" y2="51369"/>
                        <a14:foregroundMark x1="65563" y1="51369" x2="65563" y2="51369"/>
                        <a14:foregroundMark x1="66313" y1="28612" x2="66313" y2="28612"/>
                        <a14:foregroundMark x1="61187" y1="28612" x2="61187" y2="28612"/>
                        <a14:foregroundMark x1="55563" y1="29745" x2="55563" y2="29745"/>
                        <a14:foregroundMark x1="51250" y1="33994" x2="51250" y2="33994"/>
                        <a14:foregroundMark x1="47125" y1="40227" x2="47125" y2="40227"/>
                        <a14:foregroundMark x1="70938" y1="28612" x2="70938" y2="28612"/>
                        <a14:foregroundMark x1="76563" y1="32861" x2="76563" y2="32861"/>
                        <a14:foregroundMark x1="78563" y1="39377" x2="78563" y2="39377"/>
                        <a14:foregroundMark x1="80125" y1="46742" x2="80125" y2="46742"/>
                        <a14:foregroundMark x1="80125" y1="54108" x2="80125" y2="54108"/>
                        <a14:foregroundMark x1="80125" y1="60246" x2="80125" y2="60246"/>
                        <a14:foregroundMark x1="79875" y1="67989" x2="79875" y2="67989"/>
                        <a14:foregroundMark x1="77313" y1="76110" x2="77313" y2="76110"/>
                        <a14:foregroundMark x1="77313" y1="76110" x2="77313" y2="76110"/>
                        <a14:foregroundMark x1="90875" y1="84608" x2="90875" y2="84608"/>
                        <a14:foregroundMark x1="77813" y1="61473" x2="77813" y2="61473"/>
                        <a14:foregroundMark x1="64750" y1="67989" x2="64750" y2="6798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71015" y="3572201"/>
            <a:ext cx="4072046" cy="2695185"/>
          </a:xfrm>
          <a:prstGeom prst="rect">
            <a:avLst/>
          </a:prstGeom>
        </p:spPr>
      </p:pic>
      <p:pic>
        <p:nvPicPr>
          <p:cNvPr id="5" name="Imagen 4" descr="Sol Naciente DetrÃ¡s Del Icono De Las MontaÃ±as. Ilustraciones Svg,  Vectoriales, Clip Art Vectorizado Libre De Derechos. Image 87722111.">
            <a:extLst>
              <a:ext uri="{FF2B5EF4-FFF2-40B4-BE49-F238E27FC236}">
                <a16:creationId xmlns:a16="http://schemas.microsoft.com/office/drawing/2014/main" id="{F841BBD7-1828-4A4E-B0F7-E853FF0385CB}"/>
              </a:ext>
            </a:extLst>
          </p:cNvPr>
          <p:cNvPicPr/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8876" b="92899" l="5195" r="90909">
                        <a14:foregroundMark x1="51688" y1="39053" x2="51688" y2="39053"/>
                        <a14:foregroundMark x1="56364" y1="35503" x2="56364" y2="35503"/>
                        <a14:foregroundMark x1="61039" y1="34320" x2="61039" y2="34320"/>
                        <a14:foregroundMark x1="65714" y1="33728" x2="65714" y2="33728"/>
                        <a14:foregroundMark x1="70649" y1="33728" x2="70649" y2="33728"/>
                        <a14:foregroundMark x1="74805" y1="36095" x2="74805" y2="36095"/>
                        <a14:foregroundMark x1="78961" y1="42012" x2="78961" y2="42012"/>
                        <a14:foregroundMark x1="80779" y1="50888" x2="80779" y2="50888"/>
                        <a14:foregroundMark x1="81039" y1="57988" x2="81039" y2="57988"/>
                        <a14:foregroundMark x1="81039" y1="67456" x2="81039" y2="67456"/>
                        <a14:foregroundMark x1="81039" y1="75148" x2="81039" y2="75148"/>
                        <a14:foregroundMark x1="87013" y1="89941" x2="87013" y2="89941"/>
                        <a14:foregroundMark x1="47013" y1="42604" x2="47013" y2="42604"/>
                        <a14:foregroundMark x1="42857" y1="37278" x2="42857" y2="37278"/>
                        <a14:foregroundMark x1="88312" y1="79882" x2="88312" y2="79882"/>
                        <a14:foregroundMark x1="89351" y1="68639" x2="89351" y2="68639"/>
                        <a14:foregroundMark x1="89610" y1="57988" x2="89610" y2="57988"/>
                        <a14:foregroundMark x1="90649" y1="57396" x2="90649" y2="57396"/>
                        <a14:foregroundMark x1="90909" y1="69231" x2="90909" y2="69231"/>
                        <a14:foregroundMark x1="89091" y1="44970" x2="89091" y2="44970"/>
                        <a14:foregroundMark x1="84156" y1="35503" x2="84156" y2="35503"/>
                        <a14:foregroundMark x1="85195" y1="34911" x2="85195" y2="34911"/>
                        <a14:foregroundMark x1="80519" y1="24852" x2="80519" y2="24852"/>
                        <a14:foregroundMark x1="73506" y1="20118" x2="73506" y2="20118"/>
                        <a14:foregroundMark x1="66753" y1="16568" x2="66753" y2="16568"/>
                        <a14:foregroundMark x1="59221" y1="16568" x2="59221" y2="16568"/>
                        <a14:foregroundMark x1="51688" y1="18935" x2="51688" y2="18935"/>
                        <a14:foregroundMark x1="45714" y1="26627" x2="45714" y2="26627"/>
                        <a14:foregroundMark x1="41039" y1="36095" x2="41039" y2="36095"/>
                        <a14:foregroundMark x1="40260" y1="34911" x2="40260" y2="34911"/>
                        <a14:foregroundMark x1="8831" y1="70414" x2="8831" y2="70414"/>
                        <a14:foregroundMark x1="5195" y1="76923" x2="5195" y2="76923"/>
                        <a14:foregroundMark x1="8571" y1="81065" x2="8571" y2="81065"/>
                        <a14:foregroundMark x1="90909" y1="92899" x2="90909" y2="92899"/>
                        <a14:foregroundMark x1="86234" y1="33136" x2="86234" y2="3313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523" y="714048"/>
            <a:ext cx="4258538" cy="27149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05677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6FA0F3D3-329D-4251-BFF9-84261005E342}"/>
              </a:ext>
            </a:extLst>
          </p:cNvPr>
          <p:cNvSpPr txBox="1"/>
          <p:nvPr/>
        </p:nvSpPr>
        <p:spPr>
          <a:xfrm>
            <a:off x="773596" y="1169551"/>
            <a:ext cx="5460149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7000" dirty="0">
                <a:latin typeface="Edwardian Script ITC" panose="030303020407070D0804" pitchFamily="66" charset="0"/>
              </a:rPr>
              <a:t>Funeraria Renacer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23432D16-442E-4EF6-8173-A8EFD4489549}"/>
              </a:ext>
            </a:extLst>
          </p:cNvPr>
          <p:cNvSpPr txBox="1"/>
          <p:nvPr/>
        </p:nvSpPr>
        <p:spPr>
          <a:xfrm>
            <a:off x="927653" y="2208020"/>
            <a:ext cx="5142755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7000" dirty="0">
                <a:latin typeface="French Script MT" panose="03020402040607040605" pitchFamily="66" charset="0"/>
              </a:rPr>
              <a:t>Funeraria Renacer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3410CAAF-F39D-4C56-88DF-9951CE1E0CE5}"/>
              </a:ext>
            </a:extLst>
          </p:cNvPr>
          <p:cNvSpPr txBox="1"/>
          <p:nvPr/>
        </p:nvSpPr>
        <p:spPr>
          <a:xfrm>
            <a:off x="927653" y="3345398"/>
            <a:ext cx="4985660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7000" dirty="0">
                <a:latin typeface="Kunstler Script" panose="030304020206070D0D06" pitchFamily="66" charset="0"/>
              </a:rPr>
              <a:t>Funeraria Renacer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6ECE1CD-0AED-4E58-B5D7-3F0F296AB2F2}"/>
              </a:ext>
            </a:extLst>
          </p:cNvPr>
          <p:cNvSpPr txBox="1"/>
          <p:nvPr/>
        </p:nvSpPr>
        <p:spPr>
          <a:xfrm>
            <a:off x="927653" y="4212276"/>
            <a:ext cx="6918882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7000" dirty="0">
                <a:latin typeface="Script MT Bold" panose="03040602040607080904" pitchFamily="66" charset="0"/>
              </a:rPr>
              <a:t>Funeraria Renacer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70381E4-F328-4DF3-A98E-829D128CD61E}"/>
              </a:ext>
            </a:extLst>
          </p:cNvPr>
          <p:cNvSpPr txBox="1"/>
          <p:nvPr/>
        </p:nvSpPr>
        <p:spPr>
          <a:xfrm>
            <a:off x="927653" y="5349654"/>
            <a:ext cx="6409127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7000" dirty="0">
                <a:latin typeface="Shell" pitchFamily="2" charset="0"/>
              </a:rPr>
              <a:t>Funeraria Renacer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2F0C63FF-D2F0-44B2-9136-E46E2C1019B1}"/>
              </a:ext>
            </a:extLst>
          </p:cNvPr>
          <p:cNvSpPr txBox="1"/>
          <p:nvPr/>
        </p:nvSpPr>
        <p:spPr>
          <a:xfrm>
            <a:off x="773596" y="0"/>
            <a:ext cx="6327373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7000" dirty="0">
                <a:latin typeface="Vivaldi" panose="03020602050506090804" pitchFamily="66" charset="0"/>
              </a:rPr>
              <a:t>Funeraria Renacer</a:t>
            </a:r>
          </a:p>
        </p:txBody>
      </p:sp>
    </p:spTree>
    <p:extLst>
      <p:ext uri="{BB962C8B-B14F-4D97-AF65-F5344CB8AC3E}">
        <p14:creationId xmlns:p14="http://schemas.microsoft.com/office/powerpoint/2010/main" val="69984088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12</Words>
  <Application>Microsoft Office PowerPoint</Application>
  <PresentationFormat>Carta (216 x 279 mm)</PresentationFormat>
  <Paragraphs>6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12" baseType="lpstr">
      <vt:lpstr>Arial</vt:lpstr>
      <vt:lpstr>Calibri</vt:lpstr>
      <vt:lpstr>Calibri Light</vt:lpstr>
      <vt:lpstr>Edwardian Script ITC</vt:lpstr>
      <vt:lpstr>French Script MT</vt:lpstr>
      <vt:lpstr>Kunstler Script</vt:lpstr>
      <vt:lpstr>Script MT Bold</vt:lpstr>
      <vt:lpstr>Shell</vt:lpstr>
      <vt:lpstr>Vivaldi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Katheryn nazather</dc:creator>
  <cp:lastModifiedBy>Katheryn nazather</cp:lastModifiedBy>
  <cp:revision>2</cp:revision>
  <dcterms:created xsi:type="dcterms:W3CDTF">2024-02-26T00:17:19Z</dcterms:created>
  <dcterms:modified xsi:type="dcterms:W3CDTF">2024-02-26T00:20:20Z</dcterms:modified>
</cp:coreProperties>
</file>